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74"/>
  </p:normalViewPr>
  <p:slideViewPr>
    <p:cSldViewPr snapToGrid="0" showGuides="1">
      <p:cViewPr varScale="1">
        <p:scale>
          <a:sx n="89" d="100"/>
          <a:sy n="89" d="100"/>
        </p:scale>
        <p:origin x="3256" y="184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A8059-6103-2B4F-A7D6-B182B51D71EE}" type="datetimeFigureOut">
              <a:rPr lang="de-DE" smtClean="0"/>
              <a:t>18.08.25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2928-50E7-174B-83E4-6CFD01431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7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A2928-50E7-174B-83E4-6CFD01431F1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39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BE18-273C-BD48-88FE-D6C1DCDB1B12}" type="datetimeFigureOut">
              <a:rPr lang="de-DE" smtClean="0"/>
              <a:t>18.08.25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452C-0153-2747-A7F7-3AC4AEDFE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31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BE18-273C-BD48-88FE-D6C1DCDB1B12}" type="datetimeFigureOut">
              <a:rPr lang="de-DE" smtClean="0"/>
              <a:t>18.08.25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452C-0153-2747-A7F7-3AC4AEDFE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94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BE18-273C-BD48-88FE-D6C1DCDB1B12}" type="datetimeFigureOut">
              <a:rPr lang="de-DE" smtClean="0"/>
              <a:t>18.08.25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452C-0153-2747-A7F7-3AC4AEDFE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83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BE18-273C-BD48-88FE-D6C1DCDB1B12}" type="datetimeFigureOut">
              <a:rPr lang="de-DE" smtClean="0"/>
              <a:t>18.08.25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452C-0153-2747-A7F7-3AC4AEDFE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19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BE18-273C-BD48-88FE-D6C1DCDB1B12}" type="datetimeFigureOut">
              <a:rPr lang="de-DE" smtClean="0"/>
              <a:t>18.08.25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452C-0153-2747-A7F7-3AC4AEDFE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54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BE18-273C-BD48-88FE-D6C1DCDB1B12}" type="datetimeFigureOut">
              <a:rPr lang="de-DE" smtClean="0"/>
              <a:t>18.08.25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452C-0153-2747-A7F7-3AC4AEDFE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81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BE18-273C-BD48-88FE-D6C1DCDB1B12}" type="datetimeFigureOut">
              <a:rPr lang="de-DE" smtClean="0"/>
              <a:t>18.08.25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452C-0153-2747-A7F7-3AC4AEDFE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20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BE18-273C-BD48-88FE-D6C1DCDB1B12}" type="datetimeFigureOut">
              <a:rPr lang="de-DE" smtClean="0"/>
              <a:t>18.08.25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452C-0153-2747-A7F7-3AC4AEDFE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23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BE18-273C-BD48-88FE-D6C1DCDB1B12}" type="datetimeFigureOut">
              <a:rPr lang="de-DE" smtClean="0"/>
              <a:t>18.08.25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452C-0153-2747-A7F7-3AC4AEDFE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8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BE18-273C-BD48-88FE-D6C1DCDB1B12}" type="datetimeFigureOut">
              <a:rPr lang="de-DE" smtClean="0"/>
              <a:t>18.08.25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452C-0153-2747-A7F7-3AC4AEDFE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79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BE18-273C-BD48-88FE-D6C1DCDB1B12}" type="datetimeFigureOut">
              <a:rPr lang="de-DE" smtClean="0"/>
              <a:t>18.08.25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452C-0153-2747-A7F7-3AC4AEDFE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19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BE18-273C-BD48-88FE-D6C1DCDB1B12}" type="datetimeFigureOut">
              <a:rPr lang="de-DE" smtClean="0"/>
              <a:t>18.08.25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452C-0153-2747-A7F7-3AC4AEDFE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38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F9576B1-1B48-9F76-6EA6-F8E94499F9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35" r="37393"/>
          <a:stretch/>
        </p:blipFill>
        <p:spPr>
          <a:xfrm>
            <a:off x="1552893" y="787911"/>
            <a:ext cx="3764914" cy="761492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7A86016-6365-15E1-B442-CB0D5D997D8A}"/>
              </a:ext>
            </a:extLst>
          </p:cNvPr>
          <p:cNvSpPr/>
          <p:nvPr/>
        </p:nvSpPr>
        <p:spPr>
          <a:xfrm>
            <a:off x="1540192" y="805170"/>
            <a:ext cx="3777615" cy="61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DB02DD7-3238-D221-0FFE-171566B67BDA}"/>
              </a:ext>
            </a:extLst>
          </p:cNvPr>
          <p:cNvSpPr/>
          <p:nvPr/>
        </p:nvSpPr>
        <p:spPr>
          <a:xfrm>
            <a:off x="1540192" y="798820"/>
            <a:ext cx="3777615" cy="75931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3A5B9DED-E149-A294-E120-EE0FFA9F9922}"/>
              </a:ext>
            </a:extLst>
          </p:cNvPr>
          <p:cNvSpPr txBox="1"/>
          <p:nvPr/>
        </p:nvSpPr>
        <p:spPr>
          <a:xfrm>
            <a:off x="1874838" y="1627189"/>
            <a:ext cx="3336925" cy="13747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Vorbereitet sein auf das Unvermeidliche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5E5F3985-6C07-1FB5-0CB2-8468A5F883ED}"/>
              </a:ext>
            </a:extLst>
          </p:cNvPr>
          <p:cNvSpPr txBox="1"/>
          <p:nvPr/>
        </p:nvSpPr>
        <p:spPr>
          <a:xfrm>
            <a:off x="1716722" y="3472190"/>
            <a:ext cx="3437255" cy="4605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diesem Titel bietet die Stiftung Leonberger Hospiz interessierten Mitbürgerinnen und Mitbürgern kostenfreie Informationsveranstaltungen an, die Antworten auf wichtige Fragen geben, die vor den Lebensende geregelt sein sollten. </a:t>
            </a:r>
          </a:p>
          <a:p>
            <a:r>
              <a:rPr lang="de-DE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setzen die im Juli 2024 begonnene Veranstaltungs-reihe mit vertiefenden und praxisnahen Vorträgen fort und laden Sie ganz herzlich zu Vorträgen der Themenkreise</a:t>
            </a:r>
          </a:p>
          <a:p>
            <a:pPr marL="457200"/>
            <a:r>
              <a:rPr lang="de-DE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DE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Generalvollmacht – Patientenverfügung – Testament</a:t>
            </a:r>
          </a:p>
          <a:p>
            <a:r>
              <a:rPr lang="de-DE" sz="11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das Wesentliche anhand von Fallbeispielen</a:t>
            </a:r>
          </a:p>
          <a:p>
            <a:endParaRPr lang="de-DE" sz="1100" kern="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1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</a:p>
          <a:p>
            <a:endParaRPr lang="de-DE" sz="1100" kern="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Trauerbegleitung </a:t>
            </a:r>
            <a:endParaRPr lang="de-DE" sz="11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DE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das </a:t>
            </a:r>
            <a:r>
              <a:rPr lang="de-DE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Hospiz Leonberg, </a:t>
            </a:r>
            <a:r>
              <a:rPr lang="de-DE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Seestraße </a:t>
            </a:r>
            <a:r>
              <a:rPr lang="de-DE" sz="11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84, Vortragsraum Flieder </a:t>
            </a:r>
          </a:p>
          <a:p>
            <a:endParaRPr lang="de-DE" sz="11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</a:p>
          <a:p>
            <a:r>
              <a:rPr lang="de-DE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DE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Dienstag</a:t>
            </a:r>
            <a:r>
              <a:rPr lang="de-DE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den </a:t>
            </a:r>
            <a:r>
              <a:rPr lang="de-DE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de-DE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Oktober</a:t>
            </a:r>
            <a:r>
              <a:rPr lang="de-DE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2025, um 18.00 Uhr</a:t>
            </a:r>
            <a:endParaRPr lang="de-DE" sz="11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1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</a:p>
          <a:p>
            <a:r>
              <a:rPr lang="de-DE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Donnerstag, den 9. Oktober 2025, um 18.00 Uhr</a:t>
            </a:r>
          </a:p>
          <a:p>
            <a:endParaRPr lang="de-DE" sz="11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1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D6ECC78-807B-C640-E166-579D84526299}"/>
              </a:ext>
            </a:extLst>
          </p:cNvPr>
          <p:cNvSpPr txBox="1"/>
          <p:nvPr/>
        </p:nvSpPr>
        <p:spPr>
          <a:xfrm>
            <a:off x="2266950" y="868442"/>
            <a:ext cx="303815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800" b="1" kern="1800" dirty="0">
                <a:solidFill>
                  <a:srgbClr val="A1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Stiftung Leonberger Hospiz  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704B25-FA25-C067-F6B0-12EC5CB42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5" y="844858"/>
            <a:ext cx="469265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791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6DA9E1E-8782-35C0-F39C-5CB7B7FB12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117"/>
          <a:stretch/>
        </p:blipFill>
        <p:spPr>
          <a:xfrm>
            <a:off x="1563073" y="764540"/>
            <a:ext cx="3754734" cy="761492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045F176-89A8-7D7F-45F6-C226FC1F724A}"/>
              </a:ext>
            </a:extLst>
          </p:cNvPr>
          <p:cNvSpPr/>
          <p:nvPr/>
        </p:nvSpPr>
        <p:spPr>
          <a:xfrm>
            <a:off x="1546543" y="758508"/>
            <a:ext cx="3777615" cy="761492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2B049759-8B5D-1D6F-3F61-01C39FD5C702}"/>
              </a:ext>
            </a:extLst>
          </p:cNvPr>
          <p:cNvSpPr txBox="1"/>
          <p:nvPr/>
        </p:nvSpPr>
        <p:spPr>
          <a:xfrm>
            <a:off x="1710373" y="927101"/>
            <a:ext cx="3512170" cy="72771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 sz="1200" b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Agenda: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Beginn: 18.00 Uhr</a:t>
            </a:r>
          </a:p>
          <a:p>
            <a:r>
              <a:rPr lang="de-DE" sz="1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Kai Scholl</a:t>
            </a:r>
            <a:r>
              <a:rPr lang="de-DE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Vorstandsvorsitzender der Stiftung Leonberger Hospiz: </a:t>
            </a:r>
            <a:r>
              <a:rPr lang="de-DE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Begrüßung und Einführung</a:t>
            </a:r>
          </a:p>
          <a:p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Vorträge: </a:t>
            </a:r>
          </a:p>
          <a:p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de-DE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Patrick </a:t>
            </a:r>
            <a:r>
              <a:rPr lang="de-DE" sz="1200" b="1" kern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Hardtke</a:t>
            </a:r>
            <a:r>
              <a:rPr lang="de-DE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Fachanwalt für Erbrecht, Stuttgart: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Generalvollmacht – Patientenverfügung - Testament</a:t>
            </a:r>
          </a:p>
          <a:p>
            <a:r>
              <a:rPr lang="de-DE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das Wesentliche anhand von Fallbeispielen</a:t>
            </a:r>
          </a:p>
          <a:p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Martina Reinalter</a:t>
            </a:r>
            <a:r>
              <a:rPr lang="de-DE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Arbeitscoach und Trauerbegleiterin, Stuttgart:</a:t>
            </a:r>
          </a:p>
          <a:p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Trauernde begleiten</a:t>
            </a:r>
            <a:endParaRPr lang="de-DE" sz="1200" b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Ende der Vorträge besteht die Möglichkeit, Fragen an die jeweiligen Referenten zu stellen. Die gesamte Veranstaltung dauert ca. 90 Minuten.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bitten Sie, sich bei Interesse für die Teilnahme </a:t>
            </a:r>
          </a:p>
          <a:p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einem der beiden Termine bis zum  </a:t>
            </a:r>
          </a:p>
          <a:p>
            <a:r>
              <a:rPr lang="de-DE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Dienstag</a:t>
            </a:r>
            <a:r>
              <a:rPr lang="de-DE" sz="1200" b="1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den </a:t>
            </a:r>
            <a:r>
              <a:rPr lang="de-DE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de-DE" sz="1200" b="1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</a:t>
            </a:r>
            <a:r>
              <a:rPr lang="de-DE" sz="1200" b="1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 </a:t>
            </a:r>
          </a:p>
          <a:p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den folgenden Koordinaten anzumelden: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Name:	  Herr Dr. Kai Scholl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  </a:t>
            </a:r>
            <a:r>
              <a:rPr lang="de-D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scholl@stiftung-leonberger-hospiz.de</a:t>
            </a:r>
            <a:r>
              <a:rPr lang="de-DE" sz="1200" dirty="0">
                <a:effectLst/>
              </a:rPr>
              <a:t> 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freuen uns sehr, wenn wir Sie begrüßen dürfen!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Leonberg, den </a:t>
            </a:r>
            <a:r>
              <a:rPr lang="de-DE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.8.2025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i="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Vorstand der Stiftung Leonberger Hospiz</a:t>
            </a:r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7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268</Words>
  <Application>Microsoft Macintosh PowerPoint</Application>
  <PresentationFormat>Bildschirmpräsentation (4:3)</PresentationFormat>
  <Paragraphs>56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17</cp:revision>
  <dcterms:created xsi:type="dcterms:W3CDTF">2024-06-03T10:00:50Z</dcterms:created>
  <dcterms:modified xsi:type="dcterms:W3CDTF">2025-08-18T19:12:07Z</dcterms:modified>
</cp:coreProperties>
</file>